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F17461A-30F3-4CC4-98E8-72341D704CB0}">
          <p14:sldIdLst>
            <p14:sldId id="256"/>
            <p14:sldId id="257"/>
            <p14:sldId id="258"/>
            <p14:sldId id="261"/>
            <p14:sldId id="259"/>
            <p14:sldId id="260"/>
            <p14:sldId id="262"/>
            <p14:sldId id="263"/>
            <p14:sldId id="264"/>
          </p14:sldIdLst>
        </p14:section>
        <p14:section name="Раздел без заголовка" id="{924C0748-A2FE-4A16-B7BC-15C952500DD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0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1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5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1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44FE-1787-475B-BC59-E8FCF3D497F9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F3D52-FE2C-4017-83BB-17020ADAB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5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Дәріс 4. Адамның ерік қасиеті мен өзін-өзі реттеу психологиясы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/>
            <a:r>
              <a:rPr lang="kk-KZ" dirty="0" smtClean="0"/>
              <a:t>1. Психологиядағы </a:t>
            </a:r>
            <a:r>
              <a:rPr lang="kk-KZ" dirty="0"/>
              <a:t>ерік түсінігі.</a:t>
            </a:r>
            <a:endParaRPr lang="ru-RU" dirty="0"/>
          </a:p>
          <a:p>
            <a:pPr lvl="0" algn="l"/>
            <a:r>
              <a:rPr lang="kk-KZ" dirty="0"/>
              <a:t> </a:t>
            </a:r>
            <a:r>
              <a:rPr lang="kk-KZ" dirty="0" smtClean="0"/>
              <a:t>2. Ерік </a:t>
            </a:r>
            <a:r>
              <a:rPr lang="kk-KZ" dirty="0"/>
              <a:t>және тұлға.</a:t>
            </a:r>
            <a:endParaRPr lang="ru-RU" dirty="0"/>
          </a:p>
          <a:p>
            <a:pPr lvl="0" algn="l"/>
            <a:r>
              <a:rPr lang="kk-KZ" dirty="0" smtClean="0"/>
              <a:t>3. Тұлғаның </a:t>
            </a:r>
            <a:r>
              <a:rPr lang="kk-KZ" dirty="0"/>
              <a:t>өзін-өзі реттеу психологиясы (стресс-менеджмент)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93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905" y="1305342"/>
            <a:ext cx="86957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Ерік — адамның өз мінез-кұлкын саналы түрде меңгере алу қабілеті. Адамды әр алуан әрекеттер мен іске бағыттайтын нәрсе,— мақсат қою, соған талпыну.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Мұны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(мотив,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атайды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қалауы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орындауға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ұмтылуы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ниеттерінің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жиынтығы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өрісі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делінеді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Басқаша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айтқанда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өрісіне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еріксіз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айқындалған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жете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анықталмаған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Ниеттерді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тіршілік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 да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кездесіп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отырады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өрісі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өзгергіш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қозғалғыш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сондай-ақ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сыртқы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отыруына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айнымалы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ниеттің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айқындала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0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741" y="1398494"/>
            <a:ext cx="944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әрекет-қылықтың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өзіндік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реттелуі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субъект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пайымдаған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бағытында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белсенділігін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жұмылдыру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болашаққа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бағышталады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эмоциядан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ерекшелігі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ағымдағы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жағдайларға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тәуелсіз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қалыптасқан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реттеуші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құбылыс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танылған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іс-әрекеттің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объектив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шарттары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қандай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әрекет-қылық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қажеттігін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түсінуі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жатыр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Барша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барысында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эмоциялар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көңіл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шарпулары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басылып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билік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жүргізеді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Ал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биліктің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деңгейі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зердесіне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сапаларының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нәтижеге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жолында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табандылық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құрайды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75" y="117693"/>
            <a:ext cx="839096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қарапайым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Қарапайым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көзделген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ойланбастан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кіріскенде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істейтіні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түсінікті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қандай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жолмен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табысқа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жететінін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білсе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пайдаланады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аталған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кезеңдерден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өту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пайымдау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ұмтылыс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жетудің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қолдаушы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жоюшы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сеп-түрткілердің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сеп-түрткілер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тайталасы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қажеттісін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мүмкіндіктердің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қабылданған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шешімді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асыру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қабылданған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көзделген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аспағанша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сыртқы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кедергілерді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іс-әрекеттің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қиыншылықтарды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әрқилы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кесір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жәйттерді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табандылықпен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жеңіп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беру.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717" y="860612"/>
            <a:ext cx="84268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Іс-әрекетті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еріктің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жүйесі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етіледі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жүйесінің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құрамы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ынталылық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бағыттылық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сенімділік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табандылық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батылдық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т.б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Аталған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қалыптары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іс-әрекеттің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ұдайы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барысында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өзара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ажыралмас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бірлікті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қатынастарымен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көрінеді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Еріктік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бірізділікпен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қарастырайық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Ынталылық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оны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жұмылдыратын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көтеріңкілігі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Тартыншақтық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3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4047" y="1380565"/>
            <a:ext cx="900056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аса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ниеттер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төңіргегінде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шоғырлануын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барша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жұмылдыратын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доминанта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басымдылық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құбылысының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туындауымен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шарттарын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жоспарланған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ықтималдылықпен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күтілген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нәтижелілігін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ілгері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осы сана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қалпы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Табандылық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қиыншылықтарды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жеңіп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шығуда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оны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бағдарлауда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Ұстамдылық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–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біршама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келеңсіз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тежеуге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келеңсіз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жұмсалады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6117" y="612845"/>
            <a:ext cx="903642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әрекеттердің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физиологиялық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механизмдері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төмендегідей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ми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сыңарларының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төбелік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бөлігінде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басқаратын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орналасқан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ми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учаскелерімен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ішінде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талдағыштардың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ұштарымен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қозудың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қимыл-қозғалыс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осындай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туғызу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көру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ұшындағы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қимыл-қозғалыс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беріледі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туғызады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Талдағыштан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келетін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хабар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реакциясын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қосатын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механизм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атқарады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үнемі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талдағыштардың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ұштарынан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түсетін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хабарлардың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атқылауы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астында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Хабар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клеткалары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кез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келген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сәтте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жөнінде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бұйрық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беруге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0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671" y="1021976"/>
            <a:ext cx="94308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учаскелерімен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қимылдары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алғы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Бірақ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қамти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алмайды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жерде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талдағыштан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өтуінің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ииформацияның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қозғалысқа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айналу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қарапайым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отыр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Ал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адамға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информацияны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жинақтау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үстіне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сырттан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мағлұмат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білімдерді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қорытып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талдауға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көмегімен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асатыны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қыртысының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қосылады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әлдеқайда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күрделілендіріп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жібереді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өрнегі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тәріздес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тұрақты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уақытша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оңайлата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қарастыратын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болсақ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талдағыштардың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ұштары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мидың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қозғалыс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учаскесі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дәнекер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едік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5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271" y="412376"/>
            <a:ext cx="88212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мінез-құлқының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реттелуі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орнын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мезгілін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сипатын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тәсілін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қарқынын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б.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атқарылады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сигнал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тітіркендіргіштері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мінез-құлқының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қимыл-қозғалыстық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бөлігінің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белсенділігін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қоймай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ой,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қиял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тәрізді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басталуының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сигналы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зейінді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реттейді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сезімді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туғызады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сөздер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көмегімен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адамның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бүкіл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саналы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асып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реттелінеді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сигналдық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қимыл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әрекеттерді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бөгеу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ерікті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тежеу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қызметінде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шешуші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атқарады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52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Широкоэкранный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Дәріс 4. Адамның ерік қасиеті мен өзін-өзі реттеу психологиясы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4. Адамның ерік қасиеті мен өзін-өзі реттеу психологиясы</dc:title>
  <dc:creator>Пользователь Windows</dc:creator>
  <cp:lastModifiedBy>Пользователь Windows</cp:lastModifiedBy>
  <cp:revision>3</cp:revision>
  <dcterms:created xsi:type="dcterms:W3CDTF">2020-02-08T05:21:19Z</dcterms:created>
  <dcterms:modified xsi:type="dcterms:W3CDTF">2020-02-08T05:38:19Z</dcterms:modified>
</cp:coreProperties>
</file>